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3" r:id="rId1"/>
  </p:sldMasterIdLst>
  <p:sldIdLst>
    <p:sldId id="281" r:id="rId2"/>
    <p:sldId id="282" r:id="rId3"/>
    <p:sldId id="258" r:id="rId4"/>
    <p:sldId id="259" r:id="rId5"/>
    <p:sldId id="260" r:id="rId6"/>
    <p:sldId id="262" r:id="rId7"/>
    <p:sldId id="279" r:id="rId8"/>
    <p:sldId id="280" r:id="rId9"/>
    <p:sldId id="263" r:id="rId10"/>
    <p:sldId id="264" r:id="rId11"/>
    <p:sldId id="265" r:id="rId12"/>
    <p:sldId id="266" r:id="rId13"/>
    <p:sldId id="275" r:id="rId14"/>
    <p:sldId id="278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1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6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30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65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974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072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16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965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84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77075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5168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79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1254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456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51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923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36E5DC1F-AA05-4AEE-8C9A-2B4AF47F9E18}" type="datetimeFigureOut">
              <a:rPr lang="en-US" smtClean="0"/>
              <a:t>7/1/2019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25907F76-DB9B-479F-8C71-2E5637F92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00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  <p:sldLayoutId id="2147483998" r:id="rId15"/>
    <p:sldLayoutId id="2147483999" r:id="rId16"/>
    <p:sldLayoutId id="2147484000" r:id="rId17"/>
  </p:sldLayoutIdLst>
  <p:transition spd="slow">
    <p:wip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169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"/>
            <a:ext cx="9144000" cy="6781800"/>
          </a:xfrm>
        </p:spPr>
      </p:pic>
    </p:spTree>
    <p:extLst>
      <p:ext uri="{BB962C8B-B14F-4D97-AF65-F5344CB8AC3E}">
        <p14:creationId xmlns:p14="http://schemas.microsoft.com/office/powerpoint/2010/main" val="1228097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877451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" y="0"/>
            <a:ext cx="9116291" cy="6858000"/>
          </a:xfrm>
        </p:spPr>
      </p:pic>
    </p:spTree>
    <p:extLst>
      <p:ext uri="{BB962C8B-B14F-4D97-AF65-F5344CB8AC3E}">
        <p14:creationId xmlns:p14="http://schemas.microsoft.com/office/powerpoint/2010/main" val="396563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9109364" cy="6858000"/>
          </a:xfrm>
        </p:spPr>
      </p:pic>
    </p:spTree>
    <p:extLst>
      <p:ext uri="{BB962C8B-B14F-4D97-AF65-F5344CB8AC3E}">
        <p14:creationId xmlns:p14="http://schemas.microsoft.com/office/powerpoint/2010/main" val="27041638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57400"/>
            <a:ext cx="8077200" cy="25907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14600"/>
            <a:ext cx="4419600" cy="1676400"/>
          </a:xfrm>
          <a:noFill/>
        </p:spPr>
        <p:txBody>
          <a:bodyPr>
            <a:normAutofit fontScale="90000"/>
          </a:bodyPr>
          <a:lstStyle/>
          <a:p>
            <a:r>
              <a:rPr lang="en-US" sz="7200" b="1" dirty="0" smtClean="0">
                <a:blipFill>
                  <a:blip r:embed="rId3"/>
                  <a:tile tx="0" ty="0" sx="100000" sy="100000" flip="none" algn="tl"/>
                </a:blip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Thank You</a:t>
            </a:r>
            <a:endParaRPr lang="en-US" sz="7200" b="1" dirty="0">
              <a:blipFill>
                <a:blip r:embed="rId3"/>
                <a:tile tx="0" ty="0" sx="100000" sy="100000" flip="none" algn="tl"/>
              </a:blip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35799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85"/>
            <a:ext cx="9144000" cy="5657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85"/>
            <a:ext cx="9144000" cy="5657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185"/>
            <a:ext cx="9144000" cy="565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13910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38"/>
            <a:ext cx="8229600" cy="411162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Home Page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533401"/>
            <a:ext cx="9137073" cy="6324600"/>
          </a:xfrm>
        </p:spPr>
      </p:pic>
    </p:spTree>
    <p:extLst>
      <p:ext uri="{BB962C8B-B14F-4D97-AF65-F5344CB8AC3E}">
        <p14:creationId xmlns:p14="http://schemas.microsoft.com/office/powerpoint/2010/main" val="2638368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82562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9" y="685800"/>
            <a:ext cx="8153400" cy="4114800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4366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36"/>
            <a:ext cx="9144000" cy="3124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52800"/>
            <a:ext cx="9144000" cy="3505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78884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9109364" cy="6858000"/>
          </a:xfrm>
        </p:spPr>
      </p:pic>
    </p:spTree>
    <p:extLst>
      <p:ext uri="{BB962C8B-B14F-4D97-AF65-F5344CB8AC3E}">
        <p14:creationId xmlns:p14="http://schemas.microsoft.com/office/powerpoint/2010/main" val="11108855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8810040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0"/>
            <a:ext cx="9109364" cy="6858000"/>
          </a:xfrm>
        </p:spPr>
      </p:pic>
    </p:spTree>
    <p:extLst>
      <p:ext uri="{BB962C8B-B14F-4D97-AF65-F5344CB8AC3E}">
        <p14:creationId xmlns:p14="http://schemas.microsoft.com/office/powerpoint/2010/main" val="12114019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05809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0"/>
            <a:ext cx="9144000" cy="383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437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165</TotalTime>
  <Words>4</Words>
  <Application>Microsoft Office PowerPoint</Application>
  <PresentationFormat>On-screen Show (4:3)</PresentationFormat>
  <Paragraphs>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Home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SAIFUL</dc:creator>
  <cp:lastModifiedBy>Windows User</cp:lastModifiedBy>
  <cp:revision>32</cp:revision>
  <dcterms:created xsi:type="dcterms:W3CDTF">2018-07-30T14:29:31Z</dcterms:created>
  <dcterms:modified xsi:type="dcterms:W3CDTF">2019-07-01T17:22:51Z</dcterms:modified>
</cp:coreProperties>
</file>